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4660"/>
  </p:normalViewPr>
  <p:slideViewPr>
    <p:cSldViewPr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D670-D3E5-458B-B2E0-CFF5C654B1A8}" type="datetimeFigureOut">
              <a:rPr lang="es-ES" smtClean="0"/>
              <a:t>18/05/2022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778EE-79B4-4CC4-B329-63E94AA7B1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871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D670-D3E5-458B-B2E0-CFF5C654B1A8}" type="datetimeFigureOut">
              <a:rPr lang="es-ES" smtClean="0"/>
              <a:t>18/05/2022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778EE-79B4-4CC4-B329-63E94AA7B1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161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D670-D3E5-458B-B2E0-CFF5C654B1A8}" type="datetimeFigureOut">
              <a:rPr lang="es-ES" smtClean="0"/>
              <a:t>18/05/2022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778EE-79B4-4CC4-B329-63E94AA7B1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6480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D670-D3E5-458B-B2E0-CFF5C654B1A8}" type="datetimeFigureOut">
              <a:rPr lang="es-ES" smtClean="0"/>
              <a:t>18/05/2022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778EE-79B4-4CC4-B329-63E94AA7B1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385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D670-D3E5-458B-B2E0-CFF5C654B1A8}" type="datetimeFigureOut">
              <a:rPr lang="es-ES" smtClean="0"/>
              <a:t>18/05/2022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778EE-79B4-4CC4-B329-63E94AA7B1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116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D670-D3E5-458B-B2E0-CFF5C654B1A8}" type="datetimeFigureOut">
              <a:rPr lang="es-ES" smtClean="0"/>
              <a:t>18/05/2022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778EE-79B4-4CC4-B329-63E94AA7B1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451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D670-D3E5-458B-B2E0-CFF5C654B1A8}" type="datetimeFigureOut">
              <a:rPr lang="es-ES" smtClean="0"/>
              <a:t>18/05/2022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778EE-79B4-4CC4-B329-63E94AA7B1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3293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D670-D3E5-458B-B2E0-CFF5C654B1A8}" type="datetimeFigureOut">
              <a:rPr lang="es-ES" smtClean="0"/>
              <a:t>18/05/2022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778EE-79B4-4CC4-B329-63E94AA7B1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179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D670-D3E5-458B-B2E0-CFF5C654B1A8}" type="datetimeFigureOut">
              <a:rPr lang="es-ES" smtClean="0"/>
              <a:t>18/05/2022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778EE-79B4-4CC4-B329-63E94AA7B1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871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D670-D3E5-458B-B2E0-CFF5C654B1A8}" type="datetimeFigureOut">
              <a:rPr lang="es-ES" smtClean="0"/>
              <a:t>18/05/2022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778EE-79B4-4CC4-B329-63E94AA7B1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82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D670-D3E5-458B-B2E0-CFF5C654B1A8}" type="datetimeFigureOut">
              <a:rPr lang="es-ES" smtClean="0"/>
              <a:t>18/05/2022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778EE-79B4-4CC4-B329-63E94AA7B1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402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4D670-D3E5-458B-B2E0-CFF5C654B1A8}" type="datetimeFigureOut">
              <a:rPr lang="es-ES" smtClean="0"/>
              <a:t>18/05/2022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778EE-79B4-4CC4-B329-63E94AA7B1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212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2446040" cy="1152128"/>
          </a:xfrm>
        </p:spPr>
        <p:txBody>
          <a:bodyPr>
            <a:noAutofit/>
          </a:bodyPr>
          <a:lstStyle/>
          <a:p>
            <a:pPr algn="l"/>
            <a:r>
              <a:rPr lang="es-E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itchFamily="34" charset="0"/>
              </a:rPr>
              <a:t>Título</a:t>
            </a:r>
            <a:r>
              <a:rPr lang="es-ES" sz="2200" b="1" dirty="0" smtClean="0">
                <a:solidFill>
                  <a:schemeClr val="bg1"/>
                </a:solidFill>
                <a:latin typeface="Franklin Gothic Book" pitchFamily="34" charset="0"/>
              </a:rPr>
              <a:t/>
            </a:r>
            <a:br>
              <a:rPr lang="es-ES" sz="2200" b="1" dirty="0" smtClean="0">
                <a:solidFill>
                  <a:schemeClr val="bg1"/>
                </a:solidFill>
                <a:latin typeface="Franklin Gothic Book" pitchFamily="34" charset="0"/>
              </a:rPr>
            </a:br>
            <a:r>
              <a:rPr lang="es-ES" sz="2200" dirty="0" smtClean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</a:rPr>
              <a:t>(Franklin  Gothic Book, 22)</a:t>
            </a:r>
            <a:endParaRPr lang="es-ES" sz="2200" dirty="0">
              <a:solidFill>
                <a:schemeClr val="bg1">
                  <a:lumMod val="85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55976" y="476672"/>
            <a:ext cx="4248472" cy="2808312"/>
          </a:xfrm>
        </p:spPr>
        <p:txBody>
          <a:bodyPr>
            <a:normAutofit/>
          </a:bodyPr>
          <a:lstStyle/>
          <a:p>
            <a:pPr algn="r"/>
            <a:r>
              <a:rPr lang="es-ES_tradnl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itchFamily="34" charset="0"/>
              </a:rPr>
              <a:t>Autor. Nombre Apellidos </a:t>
            </a:r>
          </a:p>
          <a:p>
            <a:pPr algn="r"/>
            <a:r>
              <a:rPr lang="es-ES_tradnl" sz="1600" dirty="0" smtClean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</a:rPr>
              <a:t>(</a:t>
            </a:r>
            <a:r>
              <a:rPr lang="es-ES" sz="1600" dirty="0" smtClean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</a:rPr>
              <a:t>Franklin  Gothic Book</a:t>
            </a:r>
            <a:r>
              <a:rPr lang="es-ES_tradnl" sz="1600" dirty="0" smtClean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</a:rPr>
              <a:t>, 16 normal)</a:t>
            </a:r>
          </a:p>
          <a:p>
            <a:pPr algn="r"/>
            <a:endParaRPr lang="es-ES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Franklin Gothic Book" pitchFamily="34" charset="0"/>
            </a:endParaRPr>
          </a:p>
          <a:p>
            <a:pPr algn="r"/>
            <a:r>
              <a:rPr lang="es-E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itchFamily="34" charset="0"/>
              </a:rPr>
              <a:t>Otros autores. (si los hubiera) Nombre Apellidos, Nombre Apellidos </a:t>
            </a:r>
          </a:p>
          <a:p>
            <a:pPr algn="r"/>
            <a:r>
              <a:rPr lang="es-E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itchFamily="34" charset="0"/>
              </a:rPr>
              <a:t> </a:t>
            </a:r>
            <a:r>
              <a:rPr lang="es-ES" sz="1600" dirty="0" smtClean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</a:rPr>
              <a:t>(Franklin Gothic Book 16 normal)</a:t>
            </a:r>
          </a:p>
          <a:p>
            <a:pPr algn="r"/>
            <a:endParaRPr lang="es-ES" sz="1600" baseline="30000" dirty="0">
              <a:solidFill>
                <a:schemeClr val="bg1">
                  <a:lumMod val="85000"/>
                </a:schemeClr>
              </a:solidFill>
              <a:latin typeface="Franklin Gothic Book" pitchFamily="34" charset="0"/>
            </a:endParaRPr>
          </a:p>
          <a:p>
            <a:pPr algn="r"/>
            <a:r>
              <a:rPr lang="es-E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itchFamily="34" charset="0"/>
              </a:rPr>
              <a:t>Centro de  Trabajo </a:t>
            </a:r>
          </a:p>
          <a:p>
            <a:pPr algn="r"/>
            <a:r>
              <a:rPr lang="es-ES" sz="1600" dirty="0" smtClean="0">
                <a:solidFill>
                  <a:schemeClr val="bg1">
                    <a:lumMod val="85000"/>
                  </a:schemeClr>
                </a:solidFill>
                <a:latin typeface="Franklin Gothic Book" pitchFamily="34" charset="0"/>
              </a:rPr>
              <a:t>(Franklin  Gothic Book  16 normal)</a:t>
            </a:r>
            <a:endParaRPr lang="es-ES" sz="1600" baseline="30000" dirty="0" smtClean="0">
              <a:solidFill>
                <a:schemeClr val="bg1">
                  <a:lumMod val="85000"/>
                </a:schemeClr>
              </a:solidFill>
              <a:latin typeface="Franklin Gothic Book" pitchFamily="34" charset="0"/>
            </a:endParaRPr>
          </a:p>
          <a:p>
            <a:pPr algn="r"/>
            <a:endParaRPr lang="es-ES" sz="1600" baseline="30000" dirty="0" smtClean="0">
              <a:solidFill>
                <a:schemeClr val="bg1">
                  <a:lumMod val="85000"/>
                </a:schemeClr>
              </a:solidFill>
              <a:latin typeface="Franklin Gothic Book" pitchFamily="34" charset="0"/>
            </a:endParaRPr>
          </a:p>
          <a:p>
            <a:pPr algn="r"/>
            <a:endParaRPr lang="es-ES_tradnl" sz="1600" dirty="0" smtClean="0">
              <a:solidFill>
                <a:schemeClr val="bg1">
                  <a:lumMod val="85000"/>
                </a:schemeClr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44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99592" y="836712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MENSAJE A BORRAR: </a:t>
            </a:r>
          </a:p>
          <a:p>
            <a:r>
              <a:rPr lang="es-ES" sz="24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Las </a:t>
            </a:r>
            <a:r>
              <a:rPr lang="es-ES" sz="24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presentaciones, de 10 minutos de duración, </a:t>
            </a:r>
            <a:r>
              <a:rPr lang="es-ES" sz="24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se realizarán con un máximo de diapositiva de portada + </a:t>
            </a:r>
            <a:r>
              <a:rPr lang="es-ES" sz="2400" b="1" i="1" u="sng" dirty="0">
                <a:solidFill>
                  <a:srgbClr val="FF0000"/>
                </a:solidFill>
                <a:latin typeface="Franklin Gothic Book" panose="020B0503020102020204" pitchFamily="34" charset="0"/>
              </a:rPr>
              <a:t>4 diapositivas de contenido </a:t>
            </a:r>
            <a:r>
              <a:rPr lang="es-ES" sz="24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+ diapositiva de agradecimientos. </a:t>
            </a:r>
          </a:p>
          <a:p>
            <a:endParaRPr lang="es-ES" sz="2400" i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r>
              <a:rPr lang="es-ES" sz="24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Se dará una mención a la mejor presentación de cada MT, en la que se valorará la capacidad de síntesis, calidad de la presentación y comunicación. </a:t>
            </a:r>
            <a:endParaRPr lang="es-ES" sz="2400" i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14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899592" y="836712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MENSAJE A BORRAR: </a:t>
            </a:r>
          </a:p>
          <a:p>
            <a:r>
              <a:rPr lang="es-ES" sz="24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Las </a:t>
            </a:r>
            <a:r>
              <a:rPr lang="es-ES" sz="24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presentaciones, de 10 minutos de duración, </a:t>
            </a:r>
            <a:r>
              <a:rPr lang="es-ES" sz="24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se realizarán con un máximo de diapositiva de portada + </a:t>
            </a:r>
            <a:r>
              <a:rPr lang="es-ES" sz="2400" b="1" i="1" u="sng" dirty="0">
                <a:solidFill>
                  <a:srgbClr val="FF0000"/>
                </a:solidFill>
                <a:latin typeface="Franklin Gothic Book" panose="020B0503020102020204" pitchFamily="34" charset="0"/>
              </a:rPr>
              <a:t>4 diapositivas de contenido </a:t>
            </a:r>
            <a:r>
              <a:rPr lang="es-ES" sz="24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+ diapositiva de agradecimientos. </a:t>
            </a:r>
          </a:p>
          <a:p>
            <a:endParaRPr lang="es-ES" sz="2400" i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r>
              <a:rPr lang="es-ES" sz="24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Se dará una mención a la mejor presentación de cada MT, en la que se valorará la capacidad de síntesis, calidad de la presentación y comunicación. </a:t>
            </a:r>
            <a:endParaRPr lang="es-ES" sz="2400" i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86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92" y="836712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MENSAJE A BORRAR: </a:t>
            </a:r>
          </a:p>
          <a:p>
            <a:r>
              <a:rPr lang="es-ES" sz="24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Las </a:t>
            </a:r>
            <a:r>
              <a:rPr lang="es-ES" sz="24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presentaciones, de 10 minutos de duración, </a:t>
            </a:r>
            <a:r>
              <a:rPr lang="es-ES" sz="24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se realizarán con un máximo de diapositiva de portada + </a:t>
            </a:r>
            <a:r>
              <a:rPr lang="es-ES" sz="2400" b="1" i="1" u="sng" dirty="0">
                <a:solidFill>
                  <a:srgbClr val="FF0000"/>
                </a:solidFill>
                <a:latin typeface="Franklin Gothic Book" panose="020B0503020102020204" pitchFamily="34" charset="0"/>
              </a:rPr>
              <a:t>4 diapositivas de contenido </a:t>
            </a:r>
            <a:r>
              <a:rPr lang="es-ES" sz="24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+ diapositiva de agradecimientos. </a:t>
            </a:r>
          </a:p>
          <a:p>
            <a:endParaRPr lang="es-ES" sz="2400" i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r>
              <a:rPr lang="es-ES" sz="24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Se dará una mención a la mejor presentación de cada MT, en la que se valorará la capacidad de síntesis, calidad de la presentación y comunicación. </a:t>
            </a:r>
            <a:endParaRPr lang="es-ES" sz="2400" i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07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99592" y="836712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MENSAJE A BORRAR: </a:t>
            </a:r>
          </a:p>
          <a:p>
            <a:r>
              <a:rPr lang="es-ES" sz="24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Las </a:t>
            </a:r>
            <a:r>
              <a:rPr lang="es-ES" sz="24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presentaciones, de 10 minutos de duración, </a:t>
            </a:r>
            <a:r>
              <a:rPr lang="es-ES" sz="24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se realizarán con un máximo de diapositiva de portada + </a:t>
            </a:r>
            <a:r>
              <a:rPr lang="es-ES" sz="2400" b="1" i="1" u="sng" dirty="0">
                <a:solidFill>
                  <a:srgbClr val="FF0000"/>
                </a:solidFill>
                <a:latin typeface="Franklin Gothic Book" panose="020B0503020102020204" pitchFamily="34" charset="0"/>
              </a:rPr>
              <a:t>4 diapositivas de contenido </a:t>
            </a:r>
            <a:r>
              <a:rPr lang="es-ES" sz="24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+ diapositiva de agradecimientos. </a:t>
            </a:r>
          </a:p>
          <a:p>
            <a:endParaRPr lang="es-ES" sz="2400" i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r>
              <a:rPr lang="es-ES" sz="2400" i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Se dará una mención a la mejor presentación de cada MT, en la que se valorará la capacidad de síntesis, calidad de la presentación y comunicación. </a:t>
            </a:r>
            <a:endParaRPr lang="es-ES" sz="2400" i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07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356992"/>
            <a:ext cx="8229600" cy="13681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itchFamily="34" charset="0"/>
              </a:rPr>
              <a:t>AGRADECIMIENTOS</a:t>
            </a:r>
            <a:r>
              <a:rPr lang="es-E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Book" pitchFamily="34" charset="0"/>
              </a:rPr>
              <a:t/>
            </a:r>
            <a:br>
              <a:rPr lang="es-E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Book" pitchFamily="34" charset="0"/>
              </a:rPr>
            </a:br>
            <a:r>
              <a:rPr lang="es-E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itchFamily="34" charset="0"/>
              </a:rPr>
              <a:t>Nombre de la persona o entidad </a:t>
            </a:r>
            <a:r>
              <a:rPr lang="es-ES" sz="1600" dirty="0" smtClean="0">
                <a:solidFill>
                  <a:srgbClr val="BFBFBF"/>
                </a:solidFill>
                <a:latin typeface="Franklin Gothic Book" pitchFamily="34" charset="0"/>
              </a:rPr>
              <a:t>(Franklin Gothic Book, 20)</a:t>
            </a:r>
          </a:p>
          <a:p>
            <a:pPr marL="0" indent="0">
              <a:buNone/>
            </a:pPr>
            <a:endParaRPr lang="es-ES" sz="1800" dirty="0">
              <a:solidFill>
                <a:srgbClr val="BFBFBF"/>
              </a:solidFill>
              <a:latin typeface="Franklin Gothic Book" pitchFamily="34" charset="0"/>
            </a:endParaRPr>
          </a:p>
          <a:p>
            <a:pPr marL="0" indent="0" algn="r">
              <a:buNone/>
            </a:pPr>
            <a:r>
              <a:rPr lang="es-E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Book" pitchFamily="34" charset="0"/>
              </a:rPr>
              <a:t>Contacto</a:t>
            </a:r>
            <a:r>
              <a:rPr lang="es-E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Book" pitchFamily="34" charset="0"/>
              </a:rPr>
              <a:t/>
            </a:r>
            <a:br>
              <a:rPr lang="es-E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anklin Gothic Book" pitchFamily="34" charset="0"/>
              </a:rPr>
            </a:br>
            <a:r>
              <a:rPr lang="es-ES" sz="1600" dirty="0" smtClean="0">
                <a:solidFill>
                  <a:srgbClr val="BFBFBF"/>
                </a:solidFill>
                <a:latin typeface="Franklin Gothic Book" pitchFamily="34" charset="0"/>
              </a:rPr>
              <a:t>(Franklin  Gothic </a:t>
            </a:r>
            <a:r>
              <a:rPr lang="es-ES" sz="1600" dirty="0">
                <a:solidFill>
                  <a:srgbClr val="BFBFBF"/>
                </a:solidFill>
                <a:latin typeface="Franklin Gothic Book" pitchFamily="34" charset="0"/>
              </a:rPr>
              <a:t>B</a:t>
            </a:r>
            <a:r>
              <a:rPr lang="es-ES" sz="1600" dirty="0" smtClean="0">
                <a:solidFill>
                  <a:srgbClr val="BFBFBF"/>
                </a:solidFill>
                <a:latin typeface="Franklin Gothic Book" pitchFamily="34" charset="0"/>
              </a:rPr>
              <a:t>ook, 16)</a:t>
            </a:r>
          </a:p>
          <a:p>
            <a:pPr marL="0" indent="0">
              <a:buNone/>
            </a:pPr>
            <a:endParaRPr lang="es-ES" sz="1800" dirty="0">
              <a:solidFill>
                <a:srgbClr val="BFBFBF"/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3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ulo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D1709304-16FC-469F-9F0C-67BA10017F23}" vid="{E53C25BD-FCF7-4A88-8D2F-FA87873BD1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PPTX 8CFE</Template>
  <TotalTime>2</TotalTime>
  <Words>289</Words>
  <Application>Microsoft Office PowerPoint</Application>
  <PresentationFormat>Presentación en pantalla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Franklin Gothic Book</vt:lpstr>
      <vt:lpstr>Titulo 1</vt:lpstr>
      <vt:lpstr>Título (Franklin  Gothic Book, 22)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(Franklin  Gothic Book, 22)</dc:title>
  <dc:creator>Consultor</dc:creator>
  <cp:lastModifiedBy>Rodrigo Gómez</cp:lastModifiedBy>
  <cp:revision>3</cp:revision>
  <dcterms:created xsi:type="dcterms:W3CDTF">2022-05-16T14:54:23Z</dcterms:created>
  <dcterms:modified xsi:type="dcterms:W3CDTF">2022-05-18T07:23:44Z</dcterms:modified>
</cp:coreProperties>
</file>